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85" d="100"/>
          <a:sy n="85" d="100"/>
        </p:scale>
        <p:origin x="59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1" tIns="48325" rIns="96651" bIns="483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1" tIns="48325" rIns="96651" bIns="48325" rtlCol="0"/>
          <a:lstStyle>
            <a:lvl1pPr algn="r">
              <a:defRPr sz="1200"/>
            </a:lvl1pPr>
          </a:lstStyle>
          <a:p>
            <a:fld id="{B8976140-836C-4463-9BA2-C8A841282CEB}" type="datetimeFigureOut">
              <a:rPr lang="en-US" smtClean="0"/>
              <a:t>1/5/2025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1" tIns="48325" rIns="96651" bIns="483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2"/>
          </a:xfrm>
          <a:prstGeom prst="rect">
            <a:avLst/>
          </a:prstGeom>
        </p:spPr>
        <p:txBody>
          <a:bodyPr vert="horz" lIns="96651" tIns="48325" rIns="96651" bIns="4832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51" tIns="48325" rIns="96651" bIns="483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51" tIns="48325" rIns="96651" bIns="48325" rtlCol="0" anchor="b"/>
          <a:lstStyle>
            <a:lvl1pPr algn="r">
              <a:defRPr sz="1200"/>
            </a:lvl1pPr>
          </a:lstStyle>
          <a:p>
            <a:fld id="{9A791463-487A-425C-9C3D-F8B2C889F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7D17-CFCD-4501-93BE-553F4815F0BD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022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887DB-72C0-406E-B387-14961CF4E899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813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AC6D8-7083-4CBF-8190-F5E50843E6F2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2789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F1FC6-F832-4221-9778-0536E671A9D2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06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765EA-4DB5-4031-89AC-7AC48969E664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2188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7200-352E-4D0A-8868-7E5DD3E4E7D2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097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BE55F-3132-48E2-9DB8-3522A6538D17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846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D3457-5129-45CD-91AC-147B10879AD0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351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4EBD-83C6-48A4-A690-4A26B6D597D8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85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E5DB-0C97-4C6A-AD94-10F067DAE935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64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4A9A4-17C0-44FB-85FD-B35212F6D185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572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34D-2523-44D6-AA05-3E314F05DCE4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388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D9F0-49A4-49A1-BFAD-D0F62600FD5A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25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50F9-B397-4415-8E2D-B5E5BF5B221F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4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6F625-6A15-4E9D-91A7-0F759F8B6083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10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0457-41AE-469A-A85A-924753020843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131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07E4F-265A-4103-922E-0D23206F0884}" type="datetime1">
              <a:rPr lang="en-US" smtClean="0"/>
              <a:t>1/5/2025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Member 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62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smithj@digitalsolutions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836C1-4F08-4F44-8332-0CAC3C7446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Improving Digital Solutions Employee Onboarding Process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911290-5B06-40C6-9004-BD55683E84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Julie Smith, Manager</a:t>
            </a:r>
          </a:p>
          <a:p>
            <a:r>
              <a:rPr lang="en-US" dirty="0"/>
              <a:t>Human Resources Department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BD674-7D19-4CEF-BCB6-9CF259C4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Member ID</a:t>
            </a:r>
          </a:p>
          <a:p>
            <a:pPr algn="r"/>
            <a:r>
              <a:rPr lang="en-US" dirty="0"/>
              <a:t>Job 2</a:t>
            </a:r>
          </a:p>
        </p:txBody>
      </p:sp>
    </p:spTree>
    <p:extLst>
      <p:ext uri="{BB962C8B-B14F-4D97-AF65-F5344CB8AC3E}">
        <p14:creationId xmlns:p14="http://schemas.microsoft.com/office/powerpoint/2010/main" val="4019355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9C7A3-B32E-414B-8534-87C2FD4A8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to Improve Onboarding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AAA21-FC33-4575-ADB3-7B08335E7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Better preparation for employees to be effective immediately</a:t>
            </a:r>
          </a:p>
          <a:p>
            <a:r>
              <a:rPr lang="en-US" dirty="0"/>
              <a:t>Better training resources to ensure compliance with company policies</a:t>
            </a:r>
          </a:p>
          <a:p>
            <a:r>
              <a:rPr lang="en-US" dirty="0"/>
              <a:t>Effective implementation of employee benefits</a:t>
            </a:r>
          </a:p>
          <a:p>
            <a:r>
              <a:rPr lang="en-US" dirty="0"/>
              <a:t>Improved communication and new employee mentorship</a:t>
            </a:r>
          </a:p>
          <a:p>
            <a:r>
              <a:rPr lang="en-US" dirty="0"/>
              <a:t>Higher employee satisfaction, leading to lower turnover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20A43-11C6-46C3-BA23-FA67ACF11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Member ID</a:t>
            </a:r>
          </a:p>
          <a:p>
            <a:pPr algn="r"/>
            <a:r>
              <a:rPr lang="en-US" dirty="0"/>
              <a:t>Job 2</a:t>
            </a:r>
          </a:p>
        </p:txBody>
      </p:sp>
    </p:spTree>
    <p:extLst>
      <p:ext uri="{BB962C8B-B14F-4D97-AF65-F5344CB8AC3E}">
        <p14:creationId xmlns:p14="http://schemas.microsoft.com/office/powerpoint/2010/main" val="268941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DF594-5F07-4CA5-8A8D-B52E5AE97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Segments in this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30EE0-09E7-443C-8E3F-5738D364B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/>
              <a:t>Create a clear, standardized onboarding procedure.</a:t>
            </a:r>
          </a:p>
          <a:p>
            <a:pPr>
              <a:buFont typeface="+mj-lt"/>
              <a:buAutoNum type="arabicPeriod"/>
            </a:pPr>
            <a:r>
              <a:rPr lang="en-US" dirty="0"/>
              <a:t>Create a plan to ensure new employees feel welcome and supported in their new roles.</a:t>
            </a:r>
          </a:p>
          <a:p>
            <a:pPr>
              <a:buFont typeface="+mj-lt"/>
              <a:buAutoNum type="arabicPeriod"/>
            </a:pPr>
            <a:r>
              <a:rPr lang="en-US" dirty="0"/>
              <a:t>Create an online portal for training, resources, benefit information, and company policy statements.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CBBBE-760A-4B9C-96E7-836EE6B1E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Member ID</a:t>
            </a:r>
          </a:p>
          <a:p>
            <a:pPr algn="r"/>
            <a:r>
              <a:rPr lang="en-US" dirty="0"/>
              <a:t>Job 2</a:t>
            </a:r>
          </a:p>
        </p:txBody>
      </p:sp>
    </p:spTree>
    <p:extLst>
      <p:ext uri="{BB962C8B-B14F-4D97-AF65-F5344CB8AC3E}">
        <p14:creationId xmlns:p14="http://schemas.microsoft.com/office/powerpoint/2010/main" val="3940670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13009-CFF2-4B6A-BADF-C2BB4D1A1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clear, standardized onboarding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C3A6A-7089-4F9E-82F6-CC359DB4A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Steps:</a:t>
            </a:r>
          </a:p>
          <a:p>
            <a:r>
              <a:rPr lang="en-US" dirty="0"/>
              <a:t>Review the current process for onboarding employees.</a:t>
            </a:r>
          </a:p>
          <a:p>
            <a:r>
              <a:rPr lang="en-US" dirty="0"/>
              <a:t>Review and choose software to use in the process.</a:t>
            </a:r>
          </a:p>
          <a:p>
            <a:r>
              <a:rPr lang="en-US" dirty="0"/>
              <a:t>Define the goals of the onboarding process.</a:t>
            </a:r>
          </a:p>
          <a:p>
            <a:r>
              <a:rPr lang="en-US" dirty="0"/>
              <a:t>Lay out a step-by-step procedure to follow with each new employee.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DBF68-0442-4732-83B0-C70634CE9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Member ID</a:t>
            </a:r>
          </a:p>
          <a:p>
            <a:pPr algn="r"/>
            <a:r>
              <a:rPr lang="en-US" dirty="0"/>
              <a:t>Job 2</a:t>
            </a:r>
          </a:p>
        </p:txBody>
      </p:sp>
    </p:spTree>
    <p:extLst>
      <p:ext uri="{BB962C8B-B14F-4D97-AF65-F5344CB8AC3E}">
        <p14:creationId xmlns:p14="http://schemas.microsoft.com/office/powerpoint/2010/main" val="2460635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593C6-0CAB-47ED-BE0E-A3F49CF51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Create a plan to ensure new employees feel welcome and supported in their new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81B76-EF8D-4A26-87F9-EA3366EB9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2819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Steps:</a:t>
            </a:r>
          </a:p>
          <a:p>
            <a:r>
              <a:rPr lang="en-US" dirty="0"/>
              <a:t>Create a mentorship plan to implement with each new hire, assigning employee a mentor on day one.</a:t>
            </a:r>
          </a:p>
          <a:p>
            <a:r>
              <a:rPr lang="en-US" dirty="0"/>
              <a:t>Design an updated presentation for new employee orientation.</a:t>
            </a:r>
          </a:p>
          <a:p>
            <a:r>
              <a:rPr lang="en-US" dirty="0"/>
              <a:t>Coordinate new employee standard memo that designates who employees should contact for various questions and concerns.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82D9E-6701-4BB8-A8A1-D9F8F8EF6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Member ID</a:t>
            </a:r>
          </a:p>
          <a:p>
            <a:pPr algn="r"/>
            <a:r>
              <a:rPr lang="en-US" dirty="0"/>
              <a:t>Job 2</a:t>
            </a:r>
          </a:p>
        </p:txBody>
      </p:sp>
    </p:spTree>
    <p:extLst>
      <p:ext uri="{BB962C8B-B14F-4D97-AF65-F5344CB8AC3E}">
        <p14:creationId xmlns:p14="http://schemas.microsoft.com/office/powerpoint/2010/main" val="113275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70A10-227A-42DB-A579-F9BA7A3AE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711196"/>
          </a:xfrm>
        </p:spPr>
        <p:txBody>
          <a:bodyPr>
            <a:normAutofit fontScale="90000"/>
          </a:bodyPr>
          <a:lstStyle/>
          <a:p>
            <a:r>
              <a:rPr lang="en-US" dirty="0"/>
              <a:t>Create an online portal for training, resources, benefit information, and company policy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5593A-8FC0-4B50-A7C9-490651CBF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590800"/>
            <a:ext cx="8915400" cy="33204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Steps:</a:t>
            </a:r>
          </a:p>
          <a:p>
            <a:r>
              <a:rPr lang="en-US" dirty="0"/>
              <a:t>Coordinate with the Information Technology Department to develop online portal for new employees.</a:t>
            </a:r>
          </a:p>
          <a:p>
            <a:r>
              <a:rPr lang="en-US" dirty="0"/>
              <a:t>Prepare materials to be included in portal, including employee benefit information, company policies, training links and videos, and other resources.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6BD84-F932-4D6D-ABA2-6CE4C13D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Member ID</a:t>
            </a:r>
          </a:p>
          <a:p>
            <a:pPr algn="r"/>
            <a:r>
              <a:rPr lang="en-US" dirty="0"/>
              <a:t>Job 2</a:t>
            </a:r>
          </a:p>
        </p:txBody>
      </p:sp>
    </p:spTree>
    <p:extLst>
      <p:ext uri="{BB962C8B-B14F-4D97-AF65-F5344CB8AC3E}">
        <p14:creationId xmlns:p14="http://schemas.microsoft.com/office/powerpoint/2010/main" val="1899336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DAA8A-D6A6-4FAD-8276-B2FFDDED8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Budget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49D8FA1-7A0D-40E3-B2EE-00F85D66C45D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8747438"/>
              </p:ext>
            </p:extLst>
          </p:nvPr>
        </p:nvGraphicFramePr>
        <p:xfrm>
          <a:off x="2589213" y="2317750"/>
          <a:ext cx="8915400" cy="340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r:id="rId3" imgW="6237059" imgH="2384878" progId="Excel.Sheet.12">
                  <p:embed/>
                </p:oleObj>
              </mc:Choice>
              <mc:Fallback>
                <p:oleObj name="Worksheet" r:id="rId3" imgW="6237059" imgH="238487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9213" y="2317750"/>
                        <a:ext cx="8915400" cy="3408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8000A4-DE37-4128-864A-FC1C174F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Member ID</a:t>
            </a:r>
          </a:p>
          <a:p>
            <a:pPr algn="r"/>
            <a:r>
              <a:rPr lang="en-US" dirty="0"/>
              <a:t>Job 2</a:t>
            </a:r>
          </a:p>
        </p:txBody>
      </p:sp>
    </p:spTree>
    <p:extLst>
      <p:ext uri="{BB962C8B-B14F-4D97-AF65-F5344CB8AC3E}">
        <p14:creationId xmlns:p14="http://schemas.microsoft.com/office/powerpoint/2010/main" val="3686819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83CE2-9ED5-4718-860C-8510B1A20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410BE-FA44-46EF-B390-F09A1201F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Contact me with any questions that may arise.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Julie Smith, Manager</a:t>
            </a:r>
          </a:p>
          <a:p>
            <a:pPr marL="0" indent="0">
              <a:buNone/>
            </a:pPr>
            <a:r>
              <a:rPr lang="en-US" dirty="0"/>
              <a:t>Human Resources Department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smithj@digitalsolutions.com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BF1CE-AE6E-425F-A5C4-16AA3CC89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dirty="0"/>
              <a:t>Member ID</a:t>
            </a:r>
          </a:p>
          <a:p>
            <a:pPr algn="r"/>
            <a:r>
              <a:rPr lang="en-US" dirty="0"/>
              <a:t>Job 2</a:t>
            </a:r>
          </a:p>
        </p:txBody>
      </p:sp>
    </p:spTree>
    <p:extLst>
      <p:ext uri="{BB962C8B-B14F-4D97-AF65-F5344CB8AC3E}">
        <p14:creationId xmlns:p14="http://schemas.microsoft.com/office/powerpoint/2010/main" val="296751824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5C34E58233B6478AAB3FB0C7EA3842" ma:contentTypeVersion="16" ma:contentTypeDescription="Create a new document." ma:contentTypeScope="" ma:versionID="fe1a7e3439083d9e872a844ca594b94c">
  <xsd:schema xmlns:xsd="http://www.w3.org/2001/XMLSchema" xmlns:xs="http://www.w3.org/2001/XMLSchema" xmlns:p="http://schemas.microsoft.com/office/2006/metadata/properties" xmlns:ns2="4764efd4-a13c-4df6-a7ca-93dea105f8fb" xmlns:ns3="6724b0d9-34cb-4d0c-8bad-2852ee6f5619" targetNamespace="http://schemas.microsoft.com/office/2006/metadata/properties" ma:root="true" ma:fieldsID="836f820237b66fd1276921db629aa62e" ns2:_="" ns3:_="">
    <xsd:import namespace="4764efd4-a13c-4df6-a7ca-93dea105f8fb"/>
    <xsd:import namespace="6724b0d9-34cb-4d0c-8bad-2852ee6f56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4efd4-a13c-4df6-a7ca-93dea105f8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2ac7e9d-6780-422b-b0c8-4b08eebcc1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24b0d9-34cb-4d0c-8bad-2852ee6f561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7b8f918c-806f-48bb-b148-3bb23bc48c28}" ma:internalName="TaxCatchAll" ma:showField="CatchAllData" ma:web="6724b0d9-34cb-4d0c-8bad-2852ee6f56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24b0d9-34cb-4d0c-8bad-2852ee6f5619" xsi:nil="true"/>
    <lcf76f155ced4ddcb4097134ff3c332f xmlns="4764efd4-a13c-4df6-a7ca-93dea105f8f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DE74AA-7344-4167-A196-CDFF00A3A464}"/>
</file>

<file path=customXml/itemProps2.xml><?xml version="1.0" encoding="utf-8"?>
<ds:datastoreItem xmlns:ds="http://schemas.openxmlformats.org/officeDocument/2006/customXml" ds:itemID="{AC14FD20-7956-437D-A941-71ECB440BD15}"/>
</file>

<file path=customXml/itemProps3.xml><?xml version="1.0" encoding="utf-8"?>
<ds:datastoreItem xmlns:ds="http://schemas.openxmlformats.org/officeDocument/2006/customXml" ds:itemID="{395B94D7-4D24-4E98-92AB-19251309BA48}"/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7162</TotalTime>
  <Words>324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Wisp</vt:lpstr>
      <vt:lpstr>Microsoft Excel Worksheet</vt:lpstr>
      <vt:lpstr>Improving Digital Solutions Employee Onboarding Process </vt:lpstr>
      <vt:lpstr>Reasons to Improve Onboarding Process</vt:lpstr>
      <vt:lpstr>Three Segments in this Process</vt:lpstr>
      <vt:lpstr>Create a clear, standardized onboarding procedure</vt:lpstr>
      <vt:lpstr>Create a plan to ensure new employees feel welcome and supported in their new roles</vt:lpstr>
      <vt:lpstr>Create an online portal for training, resources, benefit information, and company policy statements</vt:lpstr>
      <vt:lpstr>Proposed Budget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Arseneau, Ronalyn</dc:creator>
  <cp:lastModifiedBy>Arseneau, Ronalyn</cp:lastModifiedBy>
  <cp:revision>5</cp:revision>
  <cp:lastPrinted>2025-01-05T23:22:55Z</cp:lastPrinted>
  <dcterms:created xsi:type="dcterms:W3CDTF">2025-01-05T17:13:59Z</dcterms:created>
  <dcterms:modified xsi:type="dcterms:W3CDTF">2025-01-10T16:36:38Z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0x010100A25C34E58233B6478AAB3FB0C7EA3842</vt:lpwstr>
  </property>
  <property fmtid="{D5CDD505-2E9C-101B-9397-08002B2CF9AE}" pid="3" name="Order">
    <vt:r8>3607900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